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lvl1pPr>
    <a:lvl2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lvl2pPr>
    <a:lvl3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lvl3pPr>
    <a:lvl4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lvl4pPr>
    <a:lvl5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lvl5pPr>
    <a:lvl6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lvl6pPr>
    <a:lvl7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lvl7pPr>
    <a:lvl8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lvl8pPr>
    <a:lvl9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FF"/>
          </a:solidFill>
        </a:fill>
      </a:tcStyle>
    </a:wholeTbl>
    <a:band2H>
      <a:tcTxStyle b="def" i="def"/>
      <a:tcStyle>
        <a:tcBdr/>
        <a:fill>
          <a:solidFill>
            <a:srgbClr val="E9EFFF"/>
          </a:solidFill>
        </a:fill>
      </a:tcStyle>
    </a:band2H>
    <a:firstCol>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F5CD"/>
          </a:solidFill>
        </a:fill>
      </a:tcStyle>
    </a:wholeTbl>
    <a:band2H>
      <a:tcTxStyle b="def" i="def"/>
      <a:tcStyle>
        <a:tcBdr/>
        <a:fill>
          <a:solidFill>
            <a:srgbClr val="E7FAE7"/>
          </a:solidFill>
        </a:fill>
      </a:tcStyle>
    </a:band2H>
    <a:firstCol>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7F6"/>
          </a:solidFill>
        </a:fill>
      </a:tcStyle>
    </a:wholeTbl>
    <a:band2H>
      <a:tcTxStyle b="def" i="def"/>
      <a:tcStyle>
        <a:tcBdr/>
        <a:fill>
          <a:solidFill>
            <a:srgbClr val="FFECFB"/>
          </a:solidFill>
        </a:fill>
      </a:tcStyle>
    </a:band2H>
    <a:firstCol>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venir Next Regular"/>
          <a:ea typeface="Avenir Next Regular"/>
          <a:cs typeface="Avenir Next Regula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Next Regular"/>
          <a:ea typeface="Avenir Next Regular"/>
          <a:cs typeface="Avenir Next Regular"/>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Next Regular"/>
          <a:ea typeface="Avenir Next Regular"/>
          <a:cs typeface="Avenir Next Regular"/>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Next Regular"/>
          <a:ea typeface="Avenir Next Regular"/>
          <a:cs typeface="Avenir Next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venir Next Regular"/>
          <a:ea typeface="Avenir Next Regular"/>
          <a:cs typeface="Avenir Next Regular"/>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Next Regular"/>
          <a:ea typeface="Avenir Next Regular"/>
          <a:cs typeface="Avenir Next Regular"/>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Next Regular"/>
          <a:ea typeface="Avenir Next Regular"/>
          <a:cs typeface="Avenir Next Regular"/>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a:p>
        </p:txBody>
      </p:sp>
      <p:sp>
        <p:nvSpPr>
          <p:cNvPr id="159" name="Shape 1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p:spTree>
      <p:nvGrpSpPr>
        <p:cNvPr id="1" name=""/>
        <p:cNvGrpSpPr/>
        <p:nvPr/>
      </p:nvGrpSpPr>
      <p:grpSpPr>
        <a:xfrm>
          <a:off x="0" y="0"/>
          <a:ext cx="0" cy="0"/>
          <a:chOff x="0" y="0"/>
          <a:chExt cx="0" cy="0"/>
        </a:xfrm>
      </p:grpSpPr>
      <p:sp>
        <p:nvSpPr>
          <p:cNvPr id="11" name="Título de la presentación"/>
          <p:cNvSpPr txBox="1"/>
          <p:nvPr>
            <p:ph type="title" hasCustomPrompt="1"/>
          </p:nvPr>
        </p:nvSpPr>
        <p:spPr>
          <a:prstGeom prst="rect">
            <a:avLst/>
          </a:prstGeom>
        </p:spPr>
        <p:txBody>
          <a:bodyPr/>
          <a:lstStyle/>
          <a:p>
            <a:pPr/>
            <a:r>
              <a:t>Título de la presentación</a:t>
            </a:r>
          </a:p>
        </p:txBody>
      </p:sp>
      <p:sp>
        <p:nvSpPr>
          <p:cNvPr id="12" name="Nivel de texto 1…"/>
          <p:cNvSpPr txBox="1"/>
          <p:nvPr>
            <p:ph type="body" sz="quarter" idx="1" hasCustomPrompt="1"/>
          </p:nvPr>
        </p:nvSpPr>
        <p:spPr>
          <a:prstGeom prst="rect">
            <a:avLst/>
          </a:prstGeom>
        </p:spPr>
        <p:txBody>
          <a:bodyPr/>
          <a:lstStyle/>
          <a:p>
            <a:pPr/>
            <a:r>
              <a:t>Subtítulo de la presentación </a:t>
            </a:r>
          </a:p>
          <a:p>
            <a:pPr lvl="1"/>
            <a:r>
              <a:t/>
            </a:r>
          </a:p>
          <a:p>
            <a:pPr lvl="2"/>
            <a:r>
              <a:t/>
            </a:r>
          </a:p>
          <a:p>
            <a:pPr lvl="3"/>
            <a:r>
              <a:t/>
            </a:r>
          </a:p>
          <a:p>
            <a:pPr lvl="4"/>
            <a:r>
              <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claración">
    <p:bg>
      <p:bgPr>
        <a:solidFill>
          <a:srgbClr val="FFFFFF"/>
        </a:solidFill>
      </p:bgPr>
    </p:bg>
    <p:spTree>
      <p:nvGrpSpPr>
        <p:cNvPr id="1" name=""/>
        <p:cNvGrpSpPr/>
        <p:nvPr/>
      </p:nvGrpSpPr>
      <p:grpSpPr>
        <a:xfrm>
          <a:off x="0" y="0"/>
          <a:ext cx="0" cy="0"/>
          <a:chOff x="0" y="0"/>
          <a:chExt cx="0" cy="0"/>
        </a:xfrm>
      </p:grpSpPr>
      <p:sp>
        <p:nvSpPr>
          <p:cNvPr id="106" name="Nivel de texto 1…"/>
          <p:cNvSpPr txBox="1"/>
          <p:nvPr>
            <p:ph type="body" sz="half" idx="1" hasCustomPrompt="1"/>
          </p:nvPr>
        </p:nvSpPr>
        <p:spPr>
          <a:xfrm>
            <a:off x="1298276" y="4927600"/>
            <a:ext cx="21863647" cy="3853768"/>
          </a:xfrm>
          <a:prstGeom prst="rect">
            <a:avLst/>
          </a:prstGeom>
        </p:spPr>
        <p:txBody>
          <a:bodyPr anchor="ctr"/>
          <a:lstStyle>
            <a:lvl1pPr algn="ctr" defTabSz="1160858">
              <a:defRPr b="1" spc="-408" sz="10200">
                <a:latin typeface="Avenir Next Regular"/>
                <a:ea typeface="Avenir Next Regular"/>
                <a:cs typeface="Avenir Next Regular"/>
                <a:sym typeface="Avenir Next Regular"/>
              </a:defRPr>
            </a:lvl1pPr>
            <a:lvl2pPr algn="ctr" defTabSz="1160858">
              <a:defRPr b="1" spc="-408" sz="10200">
                <a:latin typeface="Avenir Next Regular"/>
                <a:ea typeface="Avenir Next Regular"/>
                <a:cs typeface="Avenir Next Regular"/>
                <a:sym typeface="Avenir Next Regular"/>
              </a:defRPr>
            </a:lvl2pPr>
            <a:lvl3pPr algn="ctr" defTabSz="1160858">
              <a:defRPr b="1" spc="-408" sz="10200">
                <a:latin typeface="Avenir Next Regular"/>
                <a:ea typeface="Avenir Next Regular"/>
                <a:cs typeface="Avenir Next Regular"/>
                <a:sym typeface="Avenir Next Regular"/>
              </a:defRPr>
            </a:lvl3pPr>
            <a:lvl4pPr algn="ctr" defTabSz="1160858">
              <a:defRPr b="1" spc="-408" sz="10200">
                <a:latin typeface="Avenir Next Regular"/>
                <a:ea typeface="Avenir Next Regular"/>
                <a:cs typeface="Avenir Next Regular"/>
                <a:sym typeface="Avenir Next Regular"/>
              </a:defRPr>
            </a:lvl4pPr>
            <a:lvl5pPr algn="ctr" defTabSz="1160858">
              <a:defRPr b="1" spc="-408" sz="10200">
                <a:latin typeface="Avenir Next Regular"/>
                <a:ea typeface="Avenir Next Regular"/>
                <a:cs typeface="Avenir Next Regular"/>
                <a:sym typeface="Avenir Next Regular"/>
              </a:defRPr>
            </a:lvl5pPr>
          </a:lstStyle>
          <a:p>
            <a:pPr/>
            <a:r>
              <a:t>Declaración</a:t>
            </a:r>
          </a:p>
          <a:p>
            <a:pPr lvl="1"/>
            <a:r>
              <a:t/>
            </a:r>
          </a:p>
          <a:p>
            <a:pPr lvl="2"/>
            <a:r>
              <a:t/>
            </a:r>
          </a:p>
          <a:p>
            <a:pPr lvl="3"/>
            <a:r>
              <a:t/>
            </a:r>
          </a:p>
          <a:p>
            <a:pPr lvl="4"/>
            <a:r>
              <a:t/>
            </a:r>
          </a:p>
        </p:txBody>
      </p:sp>
      <p:sp>
        <p:nvSpPr>
          <p:cNvPr id="10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to importante">
    <p:bg>
      <p:bgPr>
        <a:solidFill>
          <a:srgbClr val="FFFFFF"/>
        </a:solidFill>
      </p:bgPr>
    </p:bg>
    <p:spTree>
      <p:nvGrpSpPr>
        <p:cNvPr id="1" name=""/>
        <p:cNvGrpSpPr/>
        <p:nvPr/>
      </p:nvGrpSpPr>
      <p:grpSpPr>
        <a:xfrm>
          <a:off x="0" y="0"/>
          <a:ext cx="0" cy="0"/>
          <a:chOff x="0" y="0"/>
          <a:chExt cx="0" cy="0"/>
        </a:xfrm>
      </p:grpSpPr>
      <p:sp>
        <p:nvSpPr>
          <p:cNvPr id="114" name="Nivel de texto 1…"/>
          <p:cNvSpPr txBox="1"/>
          <p:nvPr>
            <p:ph type="body" sz="quarter" idx="1" hasCustomPrompt="1"/>
          </p:nvPr>
        </p:nvSpPr>
        <p:spPr>
          <a:xfrm>
            <a:off x="1295400" y="8117284"/>
            <a:ext cx="21869400" cy="592457"/>
          </a:xfrm>
          <a:prstGeom prst="rect">
            <a:avLst/>
          </a:prstGeom>
        </p:spPr>
        <p:txBody>
          <a:bodyPr/>
          <a:lstStyle>
            <a:lvl1pPr algn="ctr" defTabSz="473201">
              <a:spcBef>
                <a:spcPts val="2500"/>
              </a:spcBef>
              <a:defRPr spc="-85" sz="2800"/>
            </a:lvl1pPr>
            <a:lvl2pPr algn="ctr" defTabSz="473201">
              <a:spcBef>
                <a:spcPts val="2500"/>
              </a:spcBef>
              <a:defRPr spc="-85" sz="2800"/>
            </a:lvl2pPr>
            <a:lvl3pPr algn="ctr" defTabSz="473201">
              <a:spcBef>
                <a:spcPts val="2500"/>
              </a:spcBef>
              <a:defRPr spc="-85" sz="2800"/>
            </a:lvl3pPr>
            <a:lvl4pPr algn="ctr" defTabSz="473201">
              <a:spcBef>
                <a:spcPts val="2500"/>
              </a:spcBef>
              <a:defRPr spc="-85" sz="2800"/>
            </a:lvl4pPr>
            <a:lvl5pPr algn="ctr" defTabSz="473201">
              <a:spcBef>
                <a:spcPts val="2500"/>
              </a:spcBef>
              <a:defRPr spc="-85" sz="2800"/>
            </a:lvl5pPr>
          </a:lstStyle>
          <a:p>
            <a:pPr/>
            <a:r>
              <a:t>Información fáctica</a:t>
            </a:r>
          </a:p>
          <a:p>
            <a:pPr lvl="1"/>
            <a:r>
              <a:t/>
            </a:r>
          </a:p>
          <a:p>
            <a:pPr lvl="2"/>
            <a:r>
              <a:t/>
            </a:r>
          </a:p>
          <a:p>
            <a:pPr lvl="3"/>
            <a:r>
              <a:t/>
            </a:r>
          </a:p>
          <a:p>
            <a:pPr lvl="4"/>
            <a:r>
              <a:t/>
            </a:r>
          </a:p>
        </p:txBody>
      </p:sp>
      <p:sp>
        <p:nvSpPr>
          <p:cNvPr id="115" name="Nivel de texto 1…"/>
          <p:cNvSpPr txBox="1"/>
          <p:nvPr>
            <p:ph type="body" sz="half" idx="21" hasCustomPrompt="1"/>
          </p:nvPr>
        </p:nvSpPr>
        <p:spPr>
          <a:xfrm>
            <a:off x="1295400" y="3587043"/>
            <a:ext cx="21869400" cy="4730169"/>
          </a:xfrm>
          <a:prstGeom prst="rect">
            <a:avLst/>
          </a:prstGeom>
        </p:spPr>
        <p:txBody>
          <a:bodyPr anchor="b"/>
          <a:lstStyle/>
          <a:p>
            <a:pPr lvl="4" indent="1097280" algn="ctr" defTabSz="330200">
              <a:lnSpc>
                <a:spcPct val="70000"/>
              </a:lnSpc>
              <a:defRPr b="1" spc="-200" sz="8960">
                <a:latin typeface="Avenir Next Regular"/>
                <a:ea typeface="Avenir Next Regular"/>
                <a:cs typeface="Avenir Next Regular"/>
                <a:sym typeface="Avenir Next Regular"/>
              </a:defRPr>
            </a:pPr>
            <a:r>
              <a:t>100 %
</a:t>
            </a:r>
          </a:p>
        </p:txBody>
      </p:sp>
      <p:sp>
        <p:nvSpPr>
          <p:cNvPr id="116" name="Rectángu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Avenir Next Demi Bold"/>
                <a:ea typeface="Avenir Next Demi Bold"/>
                <a:cs typeface="Avenir Next Demi Bold"/>
                <a:sym typeface="Avenir Next Demi Bold"/>
              </a:defRPr>
            </a:pPr>
          </a:p>
        </p:txBody>
      </p:sp>
      <p:sp>
        <p:nvSpPr>
          <p:cNvPr id="11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
    <p:bg>
      <p:bgPr>
        <a:solidFill>
          <a:srgbClr val="FFFFFF"/>
        </a:solidFill>
      </p:bgPr>
    </p:bg>
    <p:spTree>
      <p:nvGrpSpPr>
        <p:cNvPr id="1" name=""/>
        <p:cNvGrpSpPr/>
        <p:nvPr/>
      </p:nvGrpSpPr>
      <p:grpSpPr>
        <a:xfrm>
          <a:off x="0" y="0"/>
          <a:ext cx="0" cy="0"/>
          <a:chOff x="0" y="0"/>
          <a:chExt cx="0" cy="0"/>
        </a:xfrm>
      </p:grpSpPr>
      <p:sp>
        <p:nvSpPr>
          <p:cNvPr id="124" name="Nivel de texto 1…"/>
          <p:cNvSpPr txBox="1"/>
          <p:nvPr>
            <p:ph type="body" sz="quarter" idx="1" hasCustomPrompt="1"/>
          </p:nvPr>
        </p:nvSpPr>
        <p:spPr>
          <a:xfrm>
            <a:off x="2252673" y="10353078"/>
            <a:ext cx="20691416" cy="567946"/>
          </a:xfrm>
          <a:prstGeom prst="rect">
            <a:avLst/>
          </a:prstGeom>
        </p:spPr>
        <p:txBody>
          <a:bodyPr/>
          <a:lstStyle>
            <a:lvl1pPr defTabSz="572516">
              <a:defRPr spc="-82" sz="2700"/>
            </a:lvl1pPr>
            <a:lvl2pPr defTabSz="572516">
              <a:defRPr spc="-82" sz="2700"/>
            </a:lvl2pPr>
            <a:lvl3pPr defTabSz="572516">
              <a:defRPr spc="-82" sz="2700"/>
            </a:lvl3pPr>
            <a:lvl4pPr defTabSz="572516">
              <a:defRPr spc="-82" sz="2700"/>
            </a:lvl4pPr>
            <a:lvl5pPr defTabSz="572516">
              <a:defRPr spc="-82" sz="2700"/>
            </a:lvl5pPr>
          </a:lstStyle>
          <a:p>
            <a:pPr/>
            <a:r>
              <a:t>Atribución </a:t>
            </a:r>
          </a:p>
          <a:p>
            <a:pPr lvl="1"/>
            <a:r>
              <a:t/>
            </a:r>
          </a:p>
          <a:p>
            <a:pPr lvl="2"/>
            <a:r>
              <a:t/>
            </a:r>
          </a:p>
          <a:p>
            <a:pPr lvl="3"/>
            <a:r>
              <a:t/>
            </a:r>
          </a:p>
          <a:p>
            <a:pPr lvl="4"/>
            <a:r>
              <a:t/>
            </a:r>
          </a:p>
        </p:txBody>
      </p:sp>
      <p:sp>
        <p:nvSpPr>
          <p:cNvPr id="125" name="Rectángu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Avenir Next Demi Bold"/>
                <a:ea typeface="Avenir Next Demi Bold"/>
                <a:cs typeface="Avenir Next Demi Bold"/>
                <a:sym typeface="Avenir Next Demi Bold"/>
              </a:defRPr>
            </a:pPr>
          </a:p>
        </p:txBody>
      </p:sp>
      <p:sp>
        <p:nvSpPr>
          <p:cNvPr id="126" name="Nivel de texto 1…"/>
          <p:cNvSpPr txBox="1"/>
          <p:nvPr>
            <p:ph type="body" sz="half" idx="21" hasCustomPrompt="1"/>
          </p:nvPr>
        </p:nvSpPr>
        <p:spPr>
          <a:xfrm>
            <a:off x="1439912" y="4332885"/>
            <a:ext cx="21504176" cy="5497469"/>
          </a:xfrm>
          <a:prstGeom prst="rect">
            <a:avLst/>
          </a:prstGeom>
        </p:spPr>
        <p:txBody>
          <a:bodyPr anchor="b"/>
          <a:lstStyle/>
          <a:p>
            <a:pPr lvl="4" indent="1237583" defTabSz="708123">
              <a:lnSpc>
                <a:spcPct val="70000"/>
              </a:lnSpc>
              <a:defRPr b="1" i="1" spc="-366" sz="8113">
                <a:latin typeface="Avenir Next Regular"/>
                <a:ea typeface="Avenir Next Regular"/>
                <a:cs typeface="Avenir Next Regular"/>
                <a:sym typeface="Avenir Next Regular"/>
              </a:defRPr>
            </a:pPr>
            <a:r>
              <a:t>“Cita destacable”
</a:t>
            </a:r>
          </a:p>
        </p:txBody>
      </p:sp>
      <p:sp>
        <p:nvSpPr>
          <p:cNvPr id="12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fotos">
    <p:bg>
      <p:bgPr>
        <a:solidFill>
          <a:srgbClr val="FFFFFF"/>
        </a:solidFill>
      </p:bgPr>
    </p:bg>
    <p:spTree>
      <p:nvGrpSpPr>
        <p:cNvPr id="1" name=""/>
        <p:cNvGrpSpPr/>
        <p:nvPr/>
      </p:nvGrpSpPr>
      <p:grpSpPr>
        <a:xfrm>
          <a:off x="0" y="0"/>
          <a:ext cx="0" cy="0"/>
          <a:chOff x="0" y="0"/>
          <a:chExt cx="0" cy="0"/>
        </a:xfrm>
      </p:grpSpPr>
      <p:sp>
        <p:nvSpPr>
          <p:cNvPr id="134" name="Vista lateral de una persona con una chaqueta con capucha amarilla delante de unas persianas amarillas"/>
          <p:cNvSpPr/>
          <p:nvPr>
            <p:ph type="pic" idx="21"/>
          </p:nvPr>
        </p:nvSpPr>
        <p:spPr>
          <a:xfrm>
            <a:off x="4076700" y="-3937000"/>
            <a:ext cx="26492200" cy="17661468"/>
          </a:xfrm>
          <a:prstGeom prst="rect">
            <a:avLst/>
          </a:prstGeom>
        </p:spPr>
        <p:txBody>
          <a:bodyPr lIns="91439" tIns="45719" rIns="91439" bIns="45719">
            <a:noAutofit/>
          </a:bodyPr>
          <a:lstStyle/>
          <a:p>
            <a:pPr/>
          </a:p>
        </p:txBody>
      </p:sp>
      <p:sp>
        <p:nvSpPr>
          <p:cNvPr id="135" name="Vista de la espalda de una persona con una camiseta amarilla mirando por una abertura en un muro de piedra"/>
          <p:cNvSpPr/>
          <p:nvPr>
            <p:ph type="pic" sz="half" idx="22"/>
          </p:nvPr>
        </p:nvSpPr>
        <p:spPr>
          <a:xfrm>
            <a:off x="-2" y="-525806"/>
            <a:ext cx="12065002" cy="7782612"/>
          </a:xfrm>
          <a:prstGeom prst="rect">
            <a:avLst/>
          </a:prstGeom>
        </p:spPr>
        <p:txBody>
          <a:bodyPr lIns="91439" tIns="45719" rIns="91439" bIns="45719">
            <a:noAutofit/>
          </a:bodyPr>
          <a:lstStyle/>
          <a:p>
            <a:pPr/>
          </a:p>
        </p:txBody>
      </p:sp>
      <p:sp>
        <p:nvSpPr>
          <p:cNvPr id="136" name="Persona con una gran sonrisa con un top azul delante de una pared azul"/>
          <p:cNvSpPr/>
          <p:nvPr>
            <p:ph type="pic" sz="half" idx="23"/>
          </p:nvPr>
        </p:nvSpPr>
        <p:spPr>
          <a:xfrm>
            <a:off x="-2" y="6384783"/>
            <a:ext cx="12065002" cy="8048240"/>
          </a:xfrm>
          <a:prstGeom prst="rect">
            <a:avLst/>
          </a:prstGeom>
        </p:spPr>
        <p:txBody>
          <a:bodyPr lIns="91439" tIns="45719" rIns="91439" bIns="45719">
            <a:noAutofit/>
          </a:bodyPr>
          <a:lstStyle/>
          <a:p>
            <a:pPr/>
          </a:p>
        </p:txBody>
      </p:sp>
      <p:sp>
        <p:nvSpPr>
          <p:cNvPr id="13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bg>
      <p:bgPr>
        <a:solidFill>
          <a:srgbClr val="FFFFFF"/>
        </a:solidFill>
      </p:bgPr>
    </p:bg>
    <p:spTree>
      <p:nvGrpSpPr>
        <p:cNvPr id="1" name=""/>
        <p:cNvGrpSpPr/>
        <p:nvPr/>
      </p:nvGrpSpPr>
      <p:grpSpPr>
        <a:xfrm>
          <a:off x="0" y="0"/>
          <a:ext cx="0" cy="0"/>
          <a:chOff x="0" y="0"/>
          <a:chExt cx="0" cy="0"/>
        </a:xfrm>
      </p:grpSpPr>
      <p:sp>
        <p:nvSpPr>
          <p:cNvPr id="144" name="Persona con pantalones y chaqueta de tela vaquera frente a un muro rojo y morado"/>
          <p:cNvSpPr/>
          <p:nvPr>
            <p:ph type="pic" idx="21"/>
          </p:nvPr>
        </p:nvSpPr>
        <p:spPr>
          <a:xfrm>
            <a:off x="0" y="-1266000"/>
            <a:ext cx="24384000" cy="16248003"/>
          </a:xfrm>
          <a:prstGeom prst="rect">
            <a:avLst/>
          </a:prstGeom>
        </p:spPr>
        <p:txBody>
          <a:bodyPr lIns="91439" tIns="45719" rIns="91439" bIns="45719">
            <a:noAutofit/>
          </a:bodyPr>
          <a:lstStyle/>
          <a:p>
            <a:pPr/>
          </a:p>
        </p:txBody>
      </p:sp>
      <p:sp>
        <p:nvSpPr>
          <p:cNvPr id="1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bg>
      <p:bgPr>
        <a:solidFill>
          <a:srgbClr val="FFFFFF"/>
        </a:solidFill>
      </p:bgPr>
    </p:bg>
    <p:spTree>
      <p:nvGrpSpPr>
        <p:cNvPr id="1" name=""/>
        <p:cNvGrpSpPr/>
        <p:nvPr/>
      </p:nvGrpSpPr>
      <p:grpSpPr>
        <a:xfrm>
          <a:off x="0" y="0"/>
          <a:ext cx="0" cy="0"/>
          <a:chOff x="0" y="0"/>
          <a:chExt cx="0" cy="0"/>
        </a:xfrm>
      </p:grpSpPr>
      <p:sp>
        <p:nvSpPr>
          <p:cNvPr id="15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p:bg>
      <p:bgPr>
        <a:solidFill>
          <a:srgbClr val="FFFFFF"/>
        </a:solidFill>
      </p:bgPr>
    </p:bg>
    <p:spTree>
      <p:nvGrpSpPr>
        <p:cNvPr id="1" name=""/>
        <p:cNvGrpSpPr/>
        <p:nvPr/>
      </p:nvGrpSpPr>
      <p:grpSpPr>
        <a:xfrm>
          <a:off x="0" y="0"/>
          <a:ext cx="0" cy="0"/>
          <a:chOff x="0" y="0"/>
          <a:chExt cx="0" cy="0"/>
        </a:xfrm>
      </p:grpSpPr>
      <p:sp>
        <p:nvSpPr>
          <p:cNvPr id="20" name="Persona sonriente con gafas de sol y una camiseta amarilla frente a un fondo verde azulado"/>
          <p:cNvSpPr/>
          <p:nvPr>
            <p:ph type="pic" idx="21"/>
          </p:nvPr>
        </p:nvSpPr>
        <p:spPr>
          <a:xfrm>
            <a:off x="-685800" y="-6146800"/>
            <a:ext cx="34201100" cy="20089980"/>
          </a:xfrm>
          <a:prstGeom prst="rect">
            <a:avLst/>
          </a:prstGeom>
        </p:spPr>
        <p:txBody>
          <a:bodyPr lIns="91439" tIns="45719" rIns="91439" bIns="45719">
            <a:noAutofit/>
          </a:bodyPr>
          <a:lstStyle/>
          <a:p>
            <a:pPr/>
          </a:p>
        </p:txBody>
      </p:sp>
      <p:sp>
        <p:nvSpPr>
          <p:cNvPr id="21" name="Título de la presentación"/>
          <p:cNvSpPr txBox="1"/>
          <p:nvPr>
            <p:ph type="title" hasCustomPrompt="1"/>
          </p:nvPr>
        </p:nvSpPr>
        <p:spPr>
          <a:xfrm>
            <a:off x="1295400" y="4384675"/>
            <a:ext cx="21869400" cy="4699000"/>
          </a:xfrm>
          <a:prstGeom prst="rect">
            <a:avLst/>
          </a:prstGeom>
        </p:spPr>
        <p:txBody>
          <a:bodyPr/>
          <a:lstStyle/>
          <a:p>
            <a:pPr/>
            <a:r>
              <a:t>Título de la presentación</a:t>
            </a:r>
          </a:p>
        </p:txBody>
      </p:sp>
      <p:sp>
        <p:nvSpPr>
          <p:cNvPr id="22" name="Nivel de texto 1…"/>
          <p:cNvSpPr txBox="1"/>
          <p:nvPr>
            <p:ph type="body" sz="quarter" idx="1" hasCustomPrompt="1"/>
          </p:nvPr>
        </p:nvSpPr>
        <p:spPr>
          <a:xfrm>
            <a:off x="1295400" y="9268776"/>
            <a:ext cx="21869400" cy="1422715"/>
          </a:xfrm>
          <a:prstGeom prst="rect">
            <a:avLst/>
          </a:prstGeom>
        </p:spPr>
        <p:txBody>
          <a:bodyPr/>
          <a:lstStyle/>
          <a:p>
            <a:pPr/>
            <a:r>
              <a:t>Subtítulo de la presentación</a:t>
            </a:r>
          </a:p>
          <a:p>
            <a:pPr lvl="1"/>
            <a:r>
              <a:t/>
            </a:r>
          </a:p>
          <a:p>
            <a:pPr lvl="2"/>
            <a:r>
              <a:t/>
            </a:r>
          </a:p>
          <a:p>
            <a:pPr lvl="3"/>
            <a:r>
              <a:t/>
            </a:r>
          </a:p>
          <a:p>
            <a:pPr lvl="4"/>
            <a:r>
              <a:t/>
            </a:r>
          </a:p>
        </p:txBody>
      </p:sp>
      <p:sp>
        <p:nvSpPr>
          <p:cNvPr id="2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alt.">
    <p:bg>
      <p:bgPr>
        <a:solidFill>
          <a:srgbClr val="FFFFFF"/>
        </a:solidFill>
      </p:bgPr>
    </p:bg>
    <p:spTree>
      <p:nvGrpSpPr>
        <p:cNvPr id="1" name=""/>
        <p:cNvGrpSpPr/>
        <p:nvPr/>
      </p:nvGrpSpPr>
      <p:grpSpPr>
        <a:xfrm>
          <a:off x="0" y="0"/>
          <a:ext cx="0" cy="0"/>
          <a:chOff x="0" y="0"/>
          <a:chExt cx="0" cy="0"/>
        </a:xfrm>
      </p:grpSpPr>
      <p:sp>
        <p:nvSpPr>
          <p:cNvPr id="30" name="Vista lateral de una persona con una chaqueta con capucha amarilla delante de unas persianas amarillas"/>
          <p:cNvSpPr/>
          <p:nvPr>
            <p:ph type="pic" idx="21"/>
          </p:nvPr>
        </p:nvSpPr>
        <p:spPr>
          <a:xfrm>
            <a:off x="8922063" y="-2"/>
            <a:ext cx="20573999" cy="13716001"/>
          </a:xfrm>
          <a:prstGeom prst="rect">
            <a:avLst/>
          </a:prstGeom>
        </p:spPr>
        <p:txBody>
          <a:bodyPr lIns="91439" tIns="45719" rIns="91439" bIns="45719">
            <a:noAutofit/>
          </a:bodyPr>
          <a:lstStyle/>
          <a:p>
            <a:pPr/>
          </a:p>
        </p:txBody>
      </p:sp>
      <p:sp>
        <p:nvSpPr>
          <p:cNvPr id="31" name="Título de la diapositiva"/>
          <p:cNvSpPr txBox="1"/>
          <p:nvPr>
            <p:ph type="title" hasCustomPrompt="1"/>
          </p:nvPr>
        </p:nvSpPr>
        <p:spPr>
          <a:xfrm>
            <a:off x="1295400" y="3743016"/>
            <a:ext cx="11442700" cy="5334002"/>
          </a:xfrm>
          <a:prstGeom prst="rect">
            <a:avLst/>
          </a:prstGeom>
        </p:spPr>
        <p:txBody>
          <a:bodyPr/>
          <a:lstStyle/>
          <a:p>
            <a:pPr/>
            <a:r>
              <a:t>Título de la diapositiva</a:t>
            </a:r>
          </a:p>
        </p:txBody>
      </p:sp>
      <p:sp>
        <p:nvSpPr>
          <p:cNvPr id="32" name="Nivel de texto 1…"/>
          <p:cNvSpPr txBox="1"/>
          <p:nvPr>
            <p:ph type="body" sz="quarter" idx="1" hasCustomPrompt="1"/>
          </p:nvPr>
        </p:nvSpPr>
        <p:spPr>
          <a:xfrm>
            <a:off x="1295400" y="9271000"/>
            <a:ext cx="11442700" cy="3175000"/>
          </a:xfrm>
          <a:prstGeom prst="rect">
            <a:avLst/>
          </a:prstGeom>
        </p:spPr>
        <p:txBody>
          <a:bodyPr/>
          <a:lstStyle/>
          <a:p>
            <a:pPr/>
            <a:r>
              <a:t>Subtítulo de la diapositiva</a:t>
            </a:r>
          </a:p>
          <a:p>
            <a:pPr lvl="1"/>
            <a:r>
              <a:t/>
            </a:r>
          </a:p>
          <a:p>
            <a:pPr lvl="2"/>
            <a:r>
              <a:t/>
            </a:r>
          </a:p>
          <a:p>
            <a:pPr lvl="3"/>
            <a:r>
              <a:t/>
            </a:r>
          </a:p>
          <a:p>
            <a:pPr lvl="4"/>
            <a:r>
              <a:t/>
            </a:r>
          </a:p>
        </p:txBody>
      </p:sp>
      <p:sp>
        <p:nvSpPr>
          <p:cNvPr id="3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bg>
      <p:bgPr>
        <a:solidFill>
          <a:srgbClr val="FFFFFF"/>
        </a:solidFill>
      </p:bgPr>
    </p:bg>
    <p:spTree>
      <p:nvGrpSpPr>
        <p:cNvPr id="1" name=""/>
        <p:cNvGrpSpPr/>
        <p:nvPr/>
      </p:nvGrpSpPr>
      <p:grpSpPr>
        <a:xfrm>
          <a:off x="0" y="0"/>
          <a:ext cx="0" cy="0"/>
          <a:chOff x="0" y="0"/>
          <a:chExt cx="0" cy="0"/>
        </a:xfrm>
      </p:grpSpPr>
      <p:sp>
        <p:nvSpPr>
          <p:cNvPr id="40" name="Nivel de texto 1…"/>
          <p:cNvSpPr txBox="1"/>
          <p:nvPr>
            <p:ph type="body" sz="quarter" idx="1" hasCustomPrompt="1"/>
          </p:nvPr>
        </p:nvSpPr>
        <p:spPr>
          <a:xfrm>
            <a:off x="1295400" y="12955885"/>
            <a:ext cx="21869400" cy="429262"/>
          </a:xfrm>
          <a:prstGeom prst="rect">
            <a:avLst/>
          </a:prstGeom>
        </p:spPr>
        <p:txBody>
          <a:bodyPr/>
          <a:lstStyle>
            <a:lvl1pPr defTabSz="566673">
              <a:spcBef>
                <a:spcPts val="3100"/>
              </a:spcBef>
              <a:defRPr spc="-58" sz="1900">
                <a:latin typeface="Avenir Next Medium"/>
                <a:ea typeface="Avenir Next Medium"/>
                <a:cs typeface="Avenir Next Medium"/>
                <a:sym typeface="Avenir Next Medium"/>
              </a:defRPr>
            </a:lvl1pPr>
            <a:lvl2pPr defTabSz="566673">
              <a:spcBef>
                <a:spcPts val="3100"/>
              </a:spcBef>
              <a:defRPr spc="-58" sz="1900">
                <a:latin typeface="Avenir Next Medium"/>
                <a:ea typeface="Avenir Next Medium"/>
                <a:cs typeface="Avenir Next Medium"/>
                <a:sym typeface="Avenir Next Medium"/>
              </a:defRPr>
            </a:lvl2pPr>
            <a:lvl3pPr defTabSz="566673">
              <a:spcBef>
                <a:spcPts val="3100"/>
              </a:spcBef>
              <a:defRPr spc="-58" sz="1900">
                <a:latin typeface="Avenir Next Medium"/>
                <a:ea typeface="Avenir Next Medium"/>
                <a:cs typeface="Avenir Next Medium"/>
                <a:sym typeface="Avenir Next Medium"/>
              </a:defRPr>
            </a:lvl3pPr>
            <a:lvl4pPr defTabSz="566673">
              <a:spcBef>
                <a:spcPts val="3100"/>
              </a:spcBef>
              <a:defRPr spc="-58" sz="1900">
                <a:latin typeface="Avenir Next Medium"/>
                <a:ea typeface="Avenir Next Medium"/>
                <a:cs typeface="Avenir Next Medium"/>
                <a:sym typeface="Avenir Next Medium"/>
              </a:defRPr>
            </a:lvl4pPr>
            <a:lvl5pPr defTabSz="566673">
              <a:spcBef>
                <a:spcPts val="3100"/>
              </a:spcBef>
              <a:defRPr spc="-58" sz="1900">
                <a:latin typeface="Avenir Next Medium"/>
                <a:ea typeface="Avenir Next Medium"/>
                <a:cs typeface="Avenir Next Medium"/>
                <a:sym typeface="Avenir Next Medium"/>
              </a:defRPr>
            </a:lvl5pPr>
          </a:lstStyle>
          <a:p>
            <a:pPr/>
            <a:r>
              <a:t>Autor y fecha</a:t>
            </a:r>
          </a:p>
          <a:p>
            <a:pPr lvl="1"/>
            <a:r>
              <a:t/>
            </a:r>
          </a:p>
          <a:p>
            <a:pPr lvl="2"/>
            <a:r>
              <a:t/>
            </a:r>
          </a:p>
          <a:p>
            <a:pPr lvl="3"/>
            <a:r>
              <a:t/>
            </a:r>
          </a:p>
          <a:p>
            <a:pPr lvl="4"/>
            <a:r>
              <a:t/>
            </a:r>
          </a:p>
        </p:txBody>
      </p:sp>
      <p:sp>
        <p:nvSpPr>
          <p:cNvPr id="41" name="Subtítulo de la diapositiva"/>
          <p:cNvSpPr txBox="1"/>
          <p:nvPr>
            <p:ph type="body" sz="quarter" idx="21" hasCustomPrompt="1"/>
          </p:nvPr>
        </p:nvSpPr>
        <p:spPr>
          <a:xfrm>
            <a:off x="1295400" y="3543455"/>
            <a:ext cx="21869400" cy="694057"/>
          </a:xfrm>
          <a:prstGeom prst="rect">
            <a:avLst/>
          </a:prstGeom>
        </p:spPr>
        <p:txBody>
          <a:bodyPr/>
          <a:lstStyle>
            <a:lvl1pPr defTabSz="572516">
              <a:defRPr spc="-200" sz="3400"/>
            </a:lvl1pPr>
          </a:lstStyle>
          <a:p>
            <a:pPr/>
            <a:r>
              <a:t>Subtítulo de la diapositiva</a:t>
            </a:r>
          </a:p>
        </p:txBody>
      </p:sp>
      <p:sp>
        <p:nvSpPr>
          <p:cNvPr id="42" name="Rectángu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Avenir Next Demi Bold"/>
                <a:ea typeface="Avenir Next Demi Bold"/>
                <a:cs typeface="Avenir Next Demi Bold"/>
                <a:sym typeface="Avenir Next Demi Bold"/>
              </a:defRPr>
            </a:pPr>
          </a:p>
        </p:txBody>
      </p:sp>
      <p:sp>
        <p:nvSpPr>
          <p:cNvPr id="43" name="Título de la diapositiva"/>
          <p:cNvSpPr txBox="1"/>
          <p:nvPr>
            <p:ph type="title" hasCustomPrompt="1"/>
          </p:nvPr>
        </p:nvSpPr>
        <p:spPr>
          <a:xfrm>
            <a:off x="1295400" y="1620697"/>
            <a:ext cx="21869400" cy="1778387"/>
          </a:xfrm>
          <a:prstGeom prst="rect">
            <a:avLst/>
          </a:prstGeom>
        </p:spPr>
        <p:txBody>
          <a:bodyPr anchor="t"/>
          <a:lstStyle>
            <a:lvl1pPr defTabSz="584200">
              <a:defRPr spc="-400" sz="10000"/>
            </a:lvl1pPr>
          </a:lstStyle>
          <a:p>
            <a:pPr/>
            <a:r>
              <a:t>Título de la diapositiva</a:t>
            </a:r>
          </a:p>
        </p:txBody>
      </p:sp>
      <p:sp>
        <p:nvSpPr>
          <p:cNvPr id="44" name="Nivel de texto 1…"/>
          <p:cNvSpPr txBox="1"/>
          <p:nvPr>
            <p:ph type="body" idx="22" hasCustomPrompt="1"/>
          </p:nvPr>
        </p:nvSpPr>
        <p:spPr>
          <a:xfrm>
            <a:off x="1295400" y="5270500"/>
            <a:ext cx="21869400" cy="7137400"/>
          </a:xfrm>
          <a:prstGeom prst="rect">
            <a:avLst/>
          </a:prstGeom>
        </p:spPr>
        <p:txBody>
          <a:bodyPr/>
          <a:lstStyle>
            <a:lvl1pPr>
              <a:spcBef>
                <a:spcPts val="3300"/>
              </a:spcBef>
              <a:defRPr cap="none" spc="0" sz="4000"/>
            </a:lvl1pPr>
          </a:lstStyle>
          <a:p>
            <a:pPr/>
            <a:r>
              <a:t>Texto de viñeta de la diapositiva</a:t>
            </a:r>
          </a:p>
        </p:txBody>
      </p:sp>
      <p:sp>
        <p:nvSpPr>
          <p:cNvPr id="45" name="Número de diapositiva"/>
          <p:cNvSpPr txBox="1"/>
          <p:nvPr>
            <p:ph type="sldNum" sz="quarter" idx="2"/>
          </p:nvPr>
        </p:nvSpPr>
        <p:spPr>
          <a:xfrm>
            <a:off x="22784563" y="12966045"/>
            <a:ext cx="379477"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bg>
      <p:bgPr>
        <a:solidFill>
          <a:srgbClr val="FFFFFF"/>
        </a:solidFill>
      </p:bgPr>
    </p:bg>
    <p:spTree>
      <p:nvGrpSpPr>
        <p:cNvPr id="1" name=""/>
        <p:cNvGrpSpPr/>
        <p:nvPr/>
      </p:nvGrpSpPr>
      <p:grpSpPr>
        <a:xfrm>
          <a:off x="0" y="0"/>
          <a:ext cx="0" cy="0"/>
          <a:chOff x="0" y="0"/>
          <a:chExt cx="0" cy="0"/>
        </a:xfrm>
      </p:grpSpPr>
      <p:sp>
        <p:nvSpPr>
          <p:cNvPr id="52" name="Nivel de texto 1…"/>
          <p:cNvSpPr txBox="1"/>
          <p:nvPr>
            <p:ph type="body" sz="quarter" idx="1" hasCustomPrompt="1"/>
          </p:nvPr>
        </p:nvSpPr>
        <p:spPr>
          <a:xfrm>
            <a:off x="1295400" y="12955885"/>
            <a:ext cx="21869400" cy="429262"/>
          </a:xfrm>
          <a:prstGeom prst="rect">
            <a:avLst/>
          </a:prstGeom>
        </p:spPr>
        <p:txBody>
          <a:bodyPr/>
          <a:lstStyle>
            <a:lvl1pPr defTabSz="566673">
              <a:spcBef>
                <a:spcPts val="3100"/>
              </a:spcBef>
              <a:defRPr spc="-58" sz="1900">
                <a:latin typeface="Avenir Next Medium"/>
                <a:ea typeface="Avenir Next Medium"/>
                <a:cs typeface="Avenir Next Medium"/>
                <a:sym typeface="Avenir Next Medium"/>
              </a:defRPr>
            </a:lvl1pPr>
            <a:lvl2pPr defTabSz="566673">
              <a:spcBef>
                <a:spcPts val="3100"/>
              </a:spcBef>
              <a:defRPr spc="-58" sz="1900">
                <a:latin typeface="Avenir Next Medium"/>
                <a:ea typeface="Avenir Next Medium"/>
                <a:cs typeface="Avenir Next Medium"/>
                <a:sym typeface="Avenir Next Medium"/>
              </a:defRPr>
            </a:lvl2pPr>
            <a:lvl3pPr defTabSz="566673">
              <a:spcBef>
                <a:spcPts val="3100"/>
              </a:spcBef>
              <a:defRPr spc="-58" sz="1900">
                <a:latin typeface="Avenir Next Medium"/>
                <a:ea typeface="Avenir Next Medium"/>
                <a:cs typeface="Avenir Next Medium"/>
                <a:sym typeface="Avenir Next Medium"/>
              </a:defRPr>
            </a:lvl3pPr>
            <a:lvl4pPr defTabSz="566673">
              <a:spcBef>
                <a:spcPts val="3100"/>
              </a:spcBef>
              <a:defRPr spc="-58" sz="1900">
                <a:latin typeface="Avenir Next Medium"/>
                <a:ea typeface="Avenir Next Medium"/>
                <a:cs typeface="Avenir Next Medium"/>
                <a:sym typeface="Avenir Next Medium"/>
              </a:defRPr>
            </a:lvl4pPr>
            <a:lvl5pPr defTabSz="566673">
              <a:spcBef>
                <a:spcPts val="3100"/>
              </a:spcBef>
              <a:defRPr spc="-58" sz="1900">
                <a:latin typeface="Avenir Next Medium"/>
                <a:ea typeface="Avenir Next Medium"/>
                <a:cs typeface="Avenir Next Medium"/>
                <a:sym typeface="Avenir Next Medium"/>
              </a:defRPr>
            </a:lvl5pPr>
          </a:lstStyle>
          <a:p>
            <a:pPr/>
            <a:r>
              <a:t>Autor y fecha</a:t>
            </a:r>
          </a:p>
          <a:p>
            <a:pPr lvl="1"/>
            <a:r>
              <a:t/>
            </a:r>
          </a:p>
          <a:p>
            <a:pPr lvl="2"/>
            <a:r>
              <a:t/>
            </a:r>
          </a:p>
          <a:p>
            <a:pPr lvl="3"/>
            <a:r>
              <a:t/>
            </a:r>
          </a:p>
          <a:p>
            <a:pPr lvl="4"/>
            <a:r>
              <a:t/>
            </a:r>
          </a:p>
        </p:txBody>
      </p:sp>
      <p:sp>
        <p:nvSpPr>
          <p:cNvPr id="53" name="Nivel de texto 1…"/>
          <p:cNvSpPr txBox="1"/>
          <p:nvPr>
            <p:ph type="body" idx="21" hasCustomPrompt="1"/>
          </p:nvPr>
        </p:nvSpPr>
        <p:spPr>
          <a:xfrm>
            <a:off x="1295400" y="5270500"/>
            <a:ext cx="21869400" cy="7135318"/>
          </a:xfrm>
          <a:prstGeom prst="rect">
            <a:avLst/>
          </a:prstGeom>
        </p:spPr>
        <p:txBody>
          <a:bodyPr numCol="2" spcCol="1093469"/>
          <a:lstStyle>
            <a:lvl1pPr>
              <a:spcBef>
                <a:spcPts val="3300"/>
              </a:spcBef>
              <a:defRPr cap="none" spc="0" sz="4000"/>
            </a:lvl1pPr>
          </a:lstStyle>
          <a:p>
            <a:pPr/>
            <a:r>
              <a:t>Texto de viñeta de la diapositiva</a:t>
            </a:r>
          </a:p>
        </p:txBody>
      </p:sp>
      <p:sp>
        <p:nvSpPr>
          <p:cNvPr id="54" name="Rectángu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Avenir Next Demi Bold"/>
                <a:ea typeface="Avenir Next Demi Bold"/>
                <a:cs typeface="Avenir Next Demi Bold"/>
                <a:sym typeface="Avenir Next Demi Bold"/>
              </a:defRPr>
            </a:pPr>
          </a:p>
        </p:txBody>
      </p:sp>
      <p:sp>
        <p:nvSpPr>
          <p:cNvPr id="5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foto">
    <p:bg>
      <p:bgPr>
        <a:solidFill>
          <a:srgbClr val="FFFFFF"/>
        </a:solidFill>
      </p:bgPr>
    </p:bg>
    <p:spTree>
      <p:nvGrpSpPr>
        <p:cNvPr id="1" name=""/>
        <p:cNvGrpSpPr/>
        <p:nvPr/>
      </p:nvGrpSpPr>
      <p:grpSpPr>
        <a:xfrm>
          <a:off x="0" y="0"/>
          <a:ext cx="0" cy="0"/>
          <a:chOff x="0" y="0"/>
          <a:chExt cx="0" cy="0"/>
        </a:xfrm>
      </p:grpSpPr>
      <p:sp>
        <p:nvSpPr>
          <p:cNvPr id="62" name="Persona con una gran sonrisa con un top azul delante de una pared azul"/>
          <p:cNvSpPr/>
          <p:nvPr>
            <p:ph type="pic" idx="21"/>
          </p:nvPr>
        </p:nvSpPr>
        <p:spPr>
          <a:xfrm>
            <a:off x="10236489" y="-2"/>
            <a:ext cx="20561460" cy="13716001"/>
          </a:xfrm>
          <a:prstGeom prst="rect">
            <a:avLst/>
          </a:prstGeom>
        </p:spPr>
        <p:txBody>
          <a:bodyPr lIns="91439" tIns="45719" rIns="91439" bIns="45719">
            <a:noAutofit/>
          </a:bodyPr>
          <a:lstStyle/>
          <a:p>
            <a:pPr/>
          </a:p>
        </p:txBody>
      </p:sp>
      <p:sp>
        <p:nvSpPr>
          <p:cNvPr id="63" name="Nivel de texto 1…"/>
          <p:cNvSpPr txBox="1"/>
          <p:nvPr>
            <p:ph type="body" sz="half" idx="1" hasCustomPrompt="1"/>
          </p:nvPr>
        </p:nvSpPr>
        <p:spPr>
          <a:xfrm>
            <a:off x="1295400" y="5257800"/>
            <a:ext cx="11442700" cy="6886575"/>
          </a:xfrm>
          <a:prstGeom prst="rect">
            <a:avLst/>
          </a:prstGeom>
        </p:spPr>
        <p:txBody>
          <a:bodyPr/>
          <a:lstStyle>
            <a:lvl1pPr>
              <a:spcBef>
                <a:spcPts val="3300"/>
              </a:spcBef>
              <a:defRPr cap="none" spc="0" sz="4000"/>
            </a:lvl1pPr>
            <a:lvl2pPr>
              <a:spcBef>
                <a:spcPts val="3300"/>
              </a:spcBef>
              <a:defRPr cap="none" spc="0" sz="4000"/>
            </a:lvl2pPr>
            <a:lvl3pPr>
              <a:spcBef>
                <a:spcPts val="3300"/>
              </a:spcBef>
              <a:defRPr cap="none" spc="0" sz="4000"/>
            </a:lvl3pPr>
            <a:lvl4pPr>
              <a:spcBef>
                <a:spcPts val="3300"/>
              </a:spcBef>
              <a:defRPr cap="none" spc="0" sz="4000"/>
            </a:lvl4pPr>
            <a:lvl5pPr>
              <a:spcBef>
                <a:spcPts val="3300"/>
              </a:spcBef>
              <a:defRPr cap="none" spc="0" sz="4000"/>
            </a:lvl5pPr>
          </a:lstStyle>
          <a:p>
            <a:pPr/>
            <a:r>
              <a:t>Texto de viñeta de la diapositiva</a:t>
            </a:r>
          </a:p>
          <a:p>
            <a:pPr lvl="1"/>
            <a:r>
              <a:t/>
            </a:r>
          </a:p>
          <a:p>
            <a:pPr lvl="2"/>
            <a:r>
              <a:t/>
            </a:r>
          </a:p>
          <a:p>
            <a:pPr lvl="3"/>
            <a:r>
              <a:t/>
            </a:r>
          </a:p>
          <a:p>
            <a:pPr lvl="4"/>
            <a:r>
              <a:t/>
            </a:r>
          </a:p>
        </p:txBody>
      </p:sp>
      <p:sp>
        <p:nvSpPr>
          <p:cNvPr id="64" name="Rectángulo"/>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Avenir Next Demi Bold"/>
                <a:ea typeface="Avenir Next Demi Bold"/>
                <a:cs typeface="Avenir Next Demi Bold"/>
                <a:sym typeface="Avenir Next Demi Bold"/>
              </a:defRPr>
            </a:pPr>
          </a:p>
        </p:txBody>
      </p:sp>
      <p:sp>
        <p:nvSpPr>
          <p:cNvPr id="65" name="Autor y fecha"/>
          <p:cNvSpPr txBox="1"/>
          <p:nvPr>
            <p:ph type="body" sz="quarter" idx="22" hasCustomPrompt="1"/>
          </p:nvPr>
        </p:nvSpPr>
        <p:spPr>
          <a:xfrm>
            <a:off x="1295400" y="12955885"/>
            <a:ext cx="11442700" cy="429262"/>
          </a:xfrm>
          <a:prstGeom prst="rect">
            <a:avLst/>
          </a:prstGeom>
        </p:spPr>
        <p:txBody>
          <a:bodyPr/>
          <a:lstStyle>
            <a:lvl1pPr defTabSz="566673">
              <a:spcBef>
                <a:spcPts val="3100"/>
              </a:spcBef>
              <a:defRPr spc="-100" sz="1900">
                <a:latin typeface="Avenir Next Medium"/>
                <a:ea typeface="Avenir Next Medium"/>
                <a:cs typeface="Avenir Next Medium"/>
                <a:sym typeface="Avenir Next Medium"/>
              </a:defRPr>
            </a:lvl1pPr>
          </a:lstStyle>
          <a:p>
            <a:pPr/>
            <a:r>
              <a:t>Autor y fecha</a:t>
            </a:r>
          </a:p>
        </p:txBody>
      </p:sp>
      <p:sp>
        <p:nvSpPr>
          <p:cNvPr id="66" name="Título de la diapositiva"/>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Título de la diapositiva</a:t>
            </a:r>
          </a:p>
        </p:txBody>
      </p:sp>
      <p:sp>
        <p:nvSpPr>
          <p:cNvPr id="67" name="Subtítulo de la diapositiva"/>
          <p:cNvSpPr txBox="1"/>
          <p:nvPr>
            <p:ph type="body" sz="quarter" idx="23" hasCustomPrompt="1"/>
          </p:nvPr>
        </p:nvSpPr>
        <p:spPr>
          <a:xfrm>
            <a:off x="1295399" y="4092575"/>
            <a:ext cx="11442703" cy="678373"/>
          </a:xfrm>
          <a:prstGeom prst="rect">
            <a:avLst/>
          </a:prstGeom>
        </p:spPr>
        <p:txBody>
          <a:bodyPr/>
          <a:lstStyle>
            <a:lvl1pPr defTabSz="554990">
              <a:defRPr spc="-100" sz="3300"/>
            </a:lvl1pPr>
          </a:lstStyle>
          <a:p>
            <a:pPr/>
            <a:r>
              <a:t>Subtítulo de la diapositiva</a:t>
            </a:r>
          </a:p>
        </p:txBody>
      </p:sp>
      <p:sp>
        <p:nvSpPr>
          <p:cNvPr id="6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ció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Título de sección"/>
          <p:cNvSpPr txBox="1"/>
          <p:nvPr>
            <p:ph type="title" hasCustomPrompt="1"/>
          </p:nvPr>
        </p:nvSpPr>
        <p:spPr>
          <a:xfrm>
            <a:off x="1295400" y="5404408"/>
            <a:ext cx="21869400" cy="2881786"/>
          </a:xfrm>
          <a:prstGeom prst="rect">
            <a:avLst/>
          </a:prstGeom>
        </p:spPr>
        <p:txBody>
          <a:bodyPr anchor="ctr"/>
          <a:lstStyle>
            <a:lvl1pPr defTabSz="825500">
              <a:defRPr spc="-408" sz="10200"/>
            </a:lvl1pPr>
          </a:lstStyle>
          <a:p>
            <a:pPr/>
            <a:r>
              <a:t>Título de sección</a:t>
            </a:r>
          </a:p>
        </p:txBody>
      </p:sp>
      <p:sp>
        <p:nvSpPr>
          <p:cNvPr id="7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ítulo">
    <p:bg>
      <p:bgPr>
        <a:solidFill>
          <a:srgbClr val="FFFFFF"/>
        </a:solidFill>
      </p:bgPr>
    </p:bg>
    <p:spTree>
      <p:nvGrpSpPr>
        <p:cNvPr id="1" name=""/>
        <p:cNvGrpSpPr/>
        <p:nvPr/>
      </p:nvGrpSpPr>
      <p:grpSpPr>
        <a:xfrm>
          <a:off x="0" y="0"/>
          <a:ext cx="0" cy="0"/>
          <a:chOff x="0" y="0"/>
          <a:chExt cx="0" cy="0"/>
        </a:xfrm>
      </p:grpSpPr>
      <p:sp>
        <p:nvSpPr>
          <p:cNvPr id="83" name="Nivel de texto 1…"/>
          <p:cNvSpPr txBox="1"/>
          <p:nvPr>
            <p:ph type="body" sz="quarter" idx="1" hasCustomPrompt="1"/>
          </p:nvPr>
        </p:nvSpPr>
        <p:spPr>
          <a:xfrm>
            <a:off x="1295400" y="12955885"/>
            <a:ext cx="21869400" cy="429262"/>
          </a:xfrm>
          <a:prstGeom prst="rect">
            <a:avLst/>
          </a:prstGeom>
        </p:spPr>
        <p:txBody>
          <a:bodyPr/>
          <a:lstStyle>
            <a:lvl1pPr defTabSz="566673">
              <a:spcBef>
                <a:spcPts val="3100"/>
              </a:spcBef>
              <a:defRPr spc="-58" sz="1900">
                <a:latin typeface="Avenir Next Medium"/>
                <a:ea typeface="Avenir Next Medium"/>
                <a:cs typeface="Avenir Next Medium"/>
                <a:sym typeface="Avenir Next Medium"/>
              </a:defRPr>
            </a:lvl1pPr>
            <a:lvl2pPr defTabSz="566673">
              <a:spcBef>
                <a:spcPts val="3100"/>
              </a:spcBef>
              <a:defRPr spc="-58" sz="1900">
                <a:latin typeface="Avenir Next Medium"/>
                <a:ea typeface="Avenir Next Medium"/>
                <a:cs typeface="Avenir Next Medium"/>
                <a:sym typeface="Avenir Next Medium"/>
              </a:defRPr>
            </a:lvl2pPr>
            <a:lvl3pPr defTabSz="566673">
              <a:spcBef>
                <a:spcPts val="3100"/>
              </a:spcBef>
              <a:defRPr spc="-58" sz="1900">
                <a:latin typeface="Avenir Next Medium"/>
                <a:ea typeface="Avenir Next Medium"/>
                <a:cs typeface="Avenir Next Medium"/>
                <a:sym typeface="Avenir Next Medium"/>
              </a:defRPr>
            </a:lvl3pPr>
            <a:lvl4pPr defTabSz="566673">
              <a:spcBef>
                <a:spcPts val="3100"/>
              </a:spcBef>
              <a:defRPr spc="-58" sz="1900">
                <a:latin typeface="Avenir Next Medium"/>
                <a:ea typeface="Avenir Next Medium"/>
                <a:cs typeface="Avenir Next Medium"/>
                <a:sym typeface="Avenir Next Medium"/>
              </a:defRPr>
            </a:lvl4pPr>
            <a:lvl5pPr defTabSz="566673">
              <a:spcBef>
                <a:spcPts val="3100"/>
              </a:spcBef>
              <a:defRPr spc="-58" sz="1900">
                <a:latin typeface="Avenir Next Medium"/>
                <a:ea typeface="Avenir Next Medium"/>
                <a:cs typeface="Avenir Next Medium"/>
                <a:sym typeface="Avenir Next Medium"/>
              </a:defRPr>
            </a:lvl5pPr>
          </a:lstStyle>
          <a:p>
            <a:pPr/>
            <a:r>
              <a:t>Autor y fecha</a:t>
            </a:r>
          </a:p>
          <a:p>
            <a:pPr lvl="1"/>
            <a:r>
              <a:t/>
            </a:r>
          </a:p>
          <a:p>
            <a:pPr lvl="2"/>
            <a:r>
              <a:t/>
            </a:r>
          </a:p>
          <a:p>
            <a:pPr lvl="3"/>
            <a:r>
              <a:t/>
            </a:r>
          </a:p>
          <a:p>
            <a:pPr lvl="4"/>
            <a:r>
              <a:t/>
            </a:r>
          </a:p>
        </p:txBody>
      </p:sp>
      <p:sp>
        <p:nvSpPr>
          <p:cNvPr id="84" name="Subtítulo de la diapositiva"/>
          <p:cNvSpPr txBox="1"/>
          <p:nvPr>
            <p:ph type="body" sz="quarter" idx="21" hasCustomPrompt="1"/>
          </p:nvPr>
        </p:nvSpPr>
        <p:spPr>
          <a:xfrm>
            <a:off x="1295400" y="3543455"/>
            <a:ext cx="21869400" cy="694057"/>
          </a:xfrm>
          <a:prstGeom prst="rect">
            <a:avLst/>
          </a:prstGeom>
        </p:spPr>
        <p:txBody>
          <a:bodyPr/>
          <a:lstStyle>
            <a:lvl1pPr defTabSz="572516">
              <a:defRPr spc="-200" sz="3400"/>
            </a:lvl1pPr>
          </a:lstStyle>
          <a:p>
            <a:pPr/>
            <a:r>
              <a:t>Subtítulo de la diapositiva </a:t>
            </a:r>
          </a:p>
        </p:txBody>
      </p:sp>
      <p:sp>
        <p:nvSpPr>
          <p:cNvPr id="85" name="Rectángu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Avenir Next Demi Bold"/>
                <a:ea typeface="Avenir Next Demi Bold"/>
                <a:cs typeface="Avenir Next Demi Bold"/>
                <a:sym typeface="Avenir Next Demi Bold"/>
              </a:defRPr>
            </a:pPr>
          </a:p>
        </p:txBody>
      </p:sp>
      <p:sp>
        <p:nvSpPr>
          <p:cNvPr id="86" name="Título de la diapositiva"/>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Título de la diapositiva</a:t>
            </a:r>
          </a:p>
        </p:txBody>
      </p:sp>
      <p:sp>
        <p:nvSpPr>
          <p:cNvPr id="8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bg>
      <p:bgPr>
        <a:solidFill>
          <a:srgbClr val="FFFFFF"/>
        </a:solidFill>
      </p:bgPr>
    </p:bg>
    <p:spTree>
      <p:nvGrpSpPr>
        <p:cNvPr id="1" name=""/>
        <p:cNvGrpSpPr/>
        <p:nvPr/>
      </p:nvGrpSpPr>
      <p:grpSpPr>
        <a:xfrm>
          <a:off x="0" y="0"/>
          <a:ext cx="0" cy="0"/>
          <a:chOff x="0" y="0"/>
          <a:chExt cx="0" cy="0"/>
        </a:xfrm>
      </p:grpSpPr>
      <p:sp>
        <p:nvSpPr>
          <p:cNvPr id="94" name="Nivel de texto 1…"/>
          <p:cNvSpPr txBox="1"/>
          <p:nvPr>
            <p:ph type="body" sz="quarter" idx="1" hasCustomPrompt="1"/>
          </p:nvPr>
        </p:nvSpPr>
        <p:spPr>
          <a:xfrm>
            <a:off x="1295400" y="12955885"/>
            <a:ext cx="21869400" cy="429262"/>
          </a:xfrm>
          <a:prstGeom prst="rect">
            <a:avLst/>
          </a:prstGeom>
        </p:spPr>
        <p:txBody>
          <a:bodyPr/>
          <a:lstStyle>
            <a:lvl1pPr defTabSz="566673">
              <a:spcBef>
                <a:spcPts val="3100"/>
              </a:spcBef>
              <a:defRPr spc="-58" sz="1900">
                <a:latin typeface="Avenir Next Medium"/>
                <a:ea typeface="Avenir Next Medium"/>
                <a:cs typeface="Avenir Next Medium"/>
                <a:sym typeface="Avenir Next Medium"/>
              </a:defRPr>
            </a:lvl1pPr>
            <a:lvl2pPr defTabSz="566673">
              <a:spcBef>
                <a:spcPts val="3100"/>
              </a:spcBef>
              <a:defRPr spc="-58" sz="1900">
                <a:latin typeface="Avenir Next Medium"/>
                <a:ea typeface="Avenir Next Medium"/>
                <a:cs typeface="Avenir Next Medium"/>
                <a:sym typeface="Avenir Next Medium"/>
              </a:defRPr>
            </a:lvl2pPr>
            <a:lvl3pPr defTabSz="566673">
              <a:spcBef>
                <a:spcPts val="3100"/>
              </a:spcBef>
              <a:defRPr spc="-58" sz="1900">
                <a:latin typeface="Avenir Next Medium"/>
                <a:ea typeface="Avenir Next Medium"/>
                <a:cs typeface="Avenir Next Medium"/>
                <a:sym typeface="Avenir Next Medium"/>
              </a:defRPr>
            </a:lvl3pPr>
            <a:lvl4pPr defTabSz="566673">
              <a:spcBef>
                <a:spcPts val="3100"/>
              </a:spcBef>
              <a:defRPr spc="-58" sz="1900">
                <a:latin typeface="Avenir Next Medium"/>
                <a:ea typeface="Avenir Next Medium"/>
                <a:cs typeface="Avenir Next Medium"/>
                <a:sym typeface="Avenir Next Medium"/>
              </a:defRPr>
            </a:lvl4pPr>
            <a:lvl5pPr defTabSz="566673">
              <a:spcBef>
                <a:spcPts val="3100"/>
              </a:spcBef>
              <a:defRPr spc="-58" sz="1900">
                <a:latin typeface="Avenir Next Medium"/>
                <a:ea typeface="Avenir Next Medium"/>
                <a:cs typeface="Avenir Next Medium"/>
                <a:sym typeface="Avenir Next Medium"/>
              </a:defRPr>
            </a:lvl5pPr>
          </a:lstStyle>
          <a:p>
            <a:pPr/>
            <a:r>
              <a:t>Autor y fecha</a:t>
            </a:r>
          </a:p>
          <a:p>
            <a:pPr lvl="1"/>
            <a:r>
              <a:t/>
            </a:r>
          </a:p>
          <a:p>
            <a:pPr lvl="2"/>
            <a:r>
              <a:t/>
            </a:r>
          </a:p>
          <a:p>
            <a:pPr lvl="3"/>
            <a:r>
              <a:t/>
            </a:r>
          </a:p>
          <a:p>
            <a:pPr lvl="4"/>
            <a:r>
              <a:t/>
            </a:r>
          </a:p>
        </p:txBody>
      </p:sp>
      <p:sp>
        <p:nvSpPr>
          <p:cNvPr id="95" name="Subtítulo de agenda"/>
          <p:cNvSpPr txBox="1"/>
          <p:nvPr>
            <p:ph type="body" sz="quarter" idx="21" hasCustomPrompt="1"/>
          </p:nvPr>
        </p:nvSpPr>
        <p:spPr>
          <a:xfrm>
            <a:off x="1295400" y="3543455"/>
            <a:ext cx="21869400" cy="694057"/>
          </a:xfrm>
          <a:prstGeom prst="rect">
            <a:avLst/>
          </a:prstGeom>
        </p:spPr>
        <p:txBody>
          <a:bodyPr/>
          <a:lstStyle>
            <a:lvl1pPr defTabSz="572516">
              <a:defRPr spc="-200" sz="3400"/>
            </a:lvl1pPr>
          </a:lstStyle>
          <a:p>
            <a:pPr/>
            <a:r>
              <a:t>Subtítulo de agenda</a:t>
            </a:r>
          </a:p>
        </p:txBody>
      </p:sp>
      <p:sp>
        <p:nvSpPr>
          <p:cNvPr id="96" name="Nivel de texto 1…"/>
          <p:cNvSpPr txBox="1"/>
          <p:nvPr>
            <p:ph type="body" idx="22" hasCustomPrompt="1"/>
          </p:nvPr>
        </p:nvSpPr>
        <p:spPr>
          <a:xfrm>
            <a:off x="1295400" y="5118100"/>
            <a:ext cx="21869400" cy="7137400"/>
          </a:xfrm>
          <a:prstGeom prst="rect">
            <a:avLst/>
          </a:prstGeom>
        </p:spPr>
        <p:txBody>
          <a:bodyPr/>
          <a:lstStyle>
            <a:lvl1pPr defTabSz="825500">
              <a:spcBef>
                <a:spcPts val="3200"/>
              </a:spcBef>
              <a:defRPr b="1" cap="none" spc="-100" sz="5400" u="sng">
                <a:latin typeface="Avenir Next Regular"/>
                <a:ea typeface="Avenir Next Regular"/>
                <a:cs typeface="Avenir Next Regular"/>
                <a:sym typeface="Avenir Next Regular"/>
              </a:defRPr>
            </a:lvl1pPr>
          </a:lstStyle>
          <a:p>
            <a:pPr/>
            <a:r>
              <a:t>Temas relacionados con la agenda</a:t>
            </a:r>
          </a:p>
        </p:txBody>
      </p:sp>
      <p:sp>
        <p:nvSpPr>
          <p:cNvPr id="97" name="Rectángu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Avenir Next Demi Bold"/>
                <a:ea typeface="Avenir Next Demi Bold"/>
                <a:cs typeface="Avenir Next Demi Bold"/>
                <a:sym typeface="Avenir Next Demi Bold"/>
              </a:defRPr>
            </a:pPr>
          </a:p>
        </p:txBody>
      </p:sp>
      <p:sp>
        <p:nvSpPr>
          <p:cNvPr id="98" name="Título de agenda"/>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Título de agenda</a:t>
            </a:r>
          </a:p>
        </p:txBody>
      </p:sp>
      <p:sp>
        <p:nvSpPr>
          <p:cNvPr id="9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ítulo de la presentación"/>
          <p:cNvSpPr txBox="1"/>
          <p:nvPr>
            <p:ph type="title" hasCustomPrompt="1"/>
          </p:nvPr>
        </p:nvSpPr>
        <p:spPr>
          <a:xfrm>
            <a:off x="1298349" y="4384675"/>
            <a:ext cx="21869402" cy="469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Título de la presentación</a:t>
            </a:r>
          </a:p>
        </p:txBody>
      </p:sp>
      <p:sp>
        <p:nvSpPr>
          <p:cNvPr id="3" name="Nivel de texto 1…"/>
          <p:cNvSpPr txBox="1"/>
          <p:nvPr>
            <p:ph type="body" idx="1" hasCustomPrompt="1"/>
          </p:nvPr>
        </p:nvSpPr>
        <p:spPr>
          <a:xfrm>
            <a:off x="1298349" y="9268776"/>
            <a:ext cx="21869402" cy="14022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Subtítulo de la presentación </a:t>
            </a:r>
          </a:p>
          <a:p>
            <a:pPr lvl="1"/>
            <a:r>
              <a:t/>
            </a:r>
          </a:p>
          <a:p>
            <a:pPr lvl="2"/>
            <a:r>
              <a:t/>
            </a:r>
          </a:p>
          <a:p>
            <a:pPr lvl="3"/>
            <a:r>
              <a:t/>
            </a:r>
          </a:p>
          <a:p>
            <a:pPr lvl="4"/>
            <a:r>
              <a:t/>
            </a:r>
          </a:p>
        </p:txBody>
      </p:sp>
      <p:sp>
        <p:nvSpPr>
          <p:cNvPr id="4" name="Número de diapositiva"/>
          <p:cNvSpPr txBox="1"/>
          <p:nvPr>
            <p:ph type="sldNum" sz="quarter" idx="2"/>
          </p:nvPr>
        </p:nvSpPr>
        <p:spPr>
          <a:xfrm>
            <a:off x="22788372" y="12964160"/>
            <a:ext cx="379477" cy="419101"/>
          </a:xfrm>
          <a:prstGeom prst="rect">
            <a:avLst/>
          </a:prstGeom>
          <a:ln w="12700">
            <a:miter lim="400000"/>
          </a:ln>
        </p:spPr>
        <p:txBody>
          <a:bodyPr wrap="none" lIns="50800" tIns="50800" rIns="50800" bIns="50800" anchor="b">
            <a:spAutoFit/>
          </a:bodyPr>
          <a:lstStyle>
            <a:lvl1pPr defTabSz="3428913">
              <a:lnSpc>
                <a:spcPct val="100000"/>
              </a:lnSpc>
              <a:spcBef>
                <a:spcPts val="0"/>
              </a:spcBef>
              <a:tabLst/>
              <a:defRPr spc="0"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l" defTabSz="1160858"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Avenir Next Regular"/>
          <a:ea typeface="Avenir Next Regular"/>
          <a:cs typeface="Avenir Next Regular"/>
          <a:sym typeface="Avenir Next Regular"/>
        </a:defRPr>
      </a:lvl1pPr>
      <a:lvl2pPr marL="0" marR="0" indent="0" algn="l" defTabSz="1160858"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Avenir Next Regular"/>
          <a:ea typeface="Avenir Next Regular"/>
          <a:cs typeface="Avenir Next Regular"/>
          <a:sym typeface="Avenir Next Regular"/>
        </a:defRPr>
      </a:lvl2pPr>
      <a:lvl3pPr marL="0" marR="0" indent="0" algn="l" defTabSz="1160858"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Avenir Next Regular"/>
          <a:ea typeface="Avenir Next Regular"/>
          <a:cs typeface="Avenir Next Regular"/>
          <a:sym typeface="Avenir Next Regular"/>
        </a:defRPr>
      </a:lvl3pPr>
      <a:lvl4pPr marL="0" marR="0" indent="0" algn="l" defTabSz="1160858"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Avenir Next Regular"/>
          <a:ea typeface="Avenir Next Regular"/>
          <a:cs typeface="Avenir Next Regular"/>
          <a:sym typeface="Avenir Next Regular"/>
        </a:defRPr>
      </a:lvl4pPr>
      <a:lvl5pPr marL="0" marR="0" indent="0" algn="l" defTabSz="1160858"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Avenir Next Regular"/>
          <a:ea typeface="Avenir Next Regular"/>
          <a:cs typeface="Avenir Next Regular"/>
          <a:sym typeface="Avenir Next Regular"/>
        </a:defRPr>
      </a:lvl5pPr>
      <a:lvl6pPr marL="0" marR="0" indent="0" algn="l" defTabSz="1160858"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Avenir Next Regular"/>
          <a:ea typeface="Avenir Next Regular"/>
          <a:cs typeface="Avenir Next Regular"/>
          <a:sym typeface="Avenir Next Regular"/>
        </a:defRPr>
      </a:lvl6pPr>
      <a:lvl7pPr marL="0" marR="0" indent="0" algn="l" defTabSz="1160858"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Avenir Next Regular"/>
          <a:ea typeface="Avenir Next Regular"/>
          <a:cs typeface="Avenir Next Regular"/>
          <a:sym typeface="Avenir Next Regular"/>
        </a:defRPr>
      </a:lvl7pPr>
      <a:lvl8pPr marL="0" marR="0" indent="0" algn="l" defTabSz="1160858"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Avenir Next Regular"/>
          <a:ea typeface="Avenir Next Regular"/>
          <a:cs typeface="Avenir Next Regular"/>
          <a:sym typeface="Avenir Next Regular"/>
        </a:defRPr>
      </a:lvl8pPr>
      <a:lvl9pPr marL="0" marR="0" indent="0" algn="l" defTabSz="1160858"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Avenir Next Regular"/>
          <a:ea typeface="Avenir Next Regular"/>
          <a:cs typeface="Avenir Next Regular"/>
          <a:sym typeface="Avenir Next Regular"/>
        </a:defRPr>
      </a:lvl9pPr>
    </p:titleStyle>
    <p:bodyStyle>
      <a:lvl1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1pPr>
      <a:lvl2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2pPr>
      <a:lvl3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3pPr>
      <a:lvl4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4pPr>
      <a:lvl5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5pPr>
      <a:lvl6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6pPr>
      <a:lvl7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7pPr>
      <a:lvl8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8pPr>
      <a:lvl9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9pPr>
    </p:bodyStyle>
    <p:otherStyle>
      <a:lvl1pPr marL="0" marR="0" indent="0" algn="ctr" defTabSz="342891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1pPr>
      <a:lvl2pPr marL="0" marR="0" indent="0" algn="ctr" defTabSz="342891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2pPr>
      <a:lvl3pPr marL="0" marR="0" indent="0" algn="ctr" defTabSz="342891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3pPr>
      <a:lvl4pPr marL="0" marR="0" indent="0" algn="ctr" defTabSz="342891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4pPr>
      <a:lvl5pPr marL="0" marR="0" indent="0" algn="ctr" defTabSz="342891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5pPr>
      <a:lvl6pPr marL="0" marR="0" indent="0" algn="ctr" defTabSz="342891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6pPr>
      <a:lvl7pPr marL="0" marR="0" indent="0" algn="ctr" defTabSz="342891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7pPr>
      <a:lvl8pPr marL="0" marR="0" indent="0" algn="ctr" defTabSz="342891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8pPr>
      <a:lvl9pPr marL="0" marR="0" indent="0" algn="ctr" defTabSz="342891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1" name="Autor/a:…"/>
          <p:cNvSpPr txBox="1"/>
          <p:nvPr/>
        </p:nvSpPr>
        <p:spPr>
          <a:xfrm>
            <a:off x="1713192" y="9898104"/>
            <a:ext cx="9747936" cy="1416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pc="-38" sz="3800">
                <a:solidFill>
                  <a:srgbClr val="015EA9"/>
                </a:solidFill>
                <a:latin typeface="Poppins Bold"/>
                <a:ea typeface="Poppins Bold"/>
                <a:cs typeface="Poppins Bold"/>
                <a:sym typeface="Poppins Bold"/>
              </a:defRPr>
            </a:pPr>
            <a:r>
              <a:t>Autor/a: </a:t>
            </a:r>
          </a:p>
          <a:p>
            <a:pPr algn="l">
              <a:defRPr spc="-38" sz="3800">
                <a:solidFill>
                  <a:srgbClr val="015EA9"/>
                </a:solidFill>
                <a:latin typeface="Poppins Bold"/>
                <a:ea typeface="Poppins Bold"/>
                <a:cs typeface="Poppins Bold"/>
                <a:sym typeface="Poppins Bold"/>
              </a:defRPr>
            </a:pPr>
            <a:r>
              <a:t>Nombre Apellido Apellido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3" name="Lorem ipsum dolor sit amet, consectetur adipiscing elit. Etiam blandit tristique nibh at feugiat. In eu mi mattis, imperdiet nibh at, fermentum sem. Praesent a leo elit. Nam nec ex non tortor pharetra sodales. Aenean risus diam, molestie sit amet ex et, "/>
          <p:cNvSpPr txBox="1"/>
          <p:nvPr/>
        </p:nvSpPr>
        <p:spPr>
          <a:xfrm>
            <a:off x="2310838" y="3719290"/>
            <a:ext cx="16042868" cy="196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ct val="100000"/>
              </a:lnSpc>
              <a:spcBef>
                <a:spcPts val="1500"/>
              </a:spcBef>
              <a:tabLst/>
              <a:defRPr spc="0" sz="1800">
                <a:latin typeface="+mn-lt"/>
                <a:ea typeface="+mn-ea"/>
                <a:cs typeface="+mn-cs"/>
                <a:sym typeface="Helvetica"/>
              </a:defRPr>
            </a:pPr>
            <a:r>
              <a:t>Lorem ipsum dolor sit amet, consectetur adipiscing elit. Etiam blandit tristique nibh at feugiat. In eu mi mattis, imperdiet nibh at, fermentum sem. Praesent a leo elit. Nam nec ex non tortor pharetra sodales. Aenean risus diam, molestie sit amet ex et, consequat volutpat libero. Cras pulvinar ante ligula, eget placerat arcu semper sit amet. Pellentesque semper sem mollis tortor feugiat posuere.</a:t>
            </a:r>
          </a:p>
          <a:p>
            <a:pPr algn="just" defTabSz="457200">
              <a:lnSpc>
                <a:spcPct val="100000"/>
              </a:lnSpc>
              <a:spcBef>
                <a:spcPts val="1500"/>
              </a:spcBef>
              <a:tabLst/>
              <a:defRPr spc="0" sz="1800">
                <a:latin typeface="+mn-lt"/>
                <a:ea typeface="+mn-ea"/>
                <a:cs typeface="+mn-cs"/>
                <a:sym typeface="Helvetica"/>
              </a:defRPr>
            </a:pPr>
            <a:r>
              <a:t>Donec at ex nec mi sollicitudin semper. Suspendisse volutpat tempus tristique. Duis scelerisque tincidunt congue. Interdum et malesuada fames ac ante ipsum primis in faucibus. Suspendisse vulputate risus risus, sed accumsan eros malesuada nec. Vestibulum ante ipsum primis in faucibus orci luctus et ultrices posuere cubilia curae; Cras sed tempus neque.</a:t>
            </a:r>
          </a:p>
        </p:txBody>
      </p:sp>
      <p:sp>
        <p:nvSpPr>
          <p:cNvPr id="164" name="Título 1"/>
          <p:cNvSpPr txBox="1"/>
          <p:nvPr/>
        </p:nvSpPr>
        <p:spPr>
          <a:xfrm>
            <a:off x="2273601" y="2572111"/>
            <a:ext cx="9747935" cy="7772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38" sz="3800">
                <a:solidFill>
                  <a:srgbClr val="015EA9"/>
                </a:solidFill>
                <a:latin typeface="Poppins Bold"/>
                <a:ea typeface="Poppins Bold"/>
                <a:cs typeface="Poppins Bold"/>
                <a:sym typeface="Poppins Bold"/>
              </a:defRPr>
            </a:lvl1pPr>
          </a:lstStyle>
          <a:p>
            <a:pPr/>
            <a:r>
              <a:t>Título 1</a:t>
            </a:r>
          </a:p>
        </p:txBody>
      </p:sp>
      <p:sp>
        <p:nvSpPr>
          <p:cNvPr id="165" name="Título 2"/>
          <p:cNvSpPr txBox="1"/>
          <p:nvPr/>
        </p:nvSpPr>
        <p:spPr>
          <a:xfrm>
            <a:off x="2273601" y="7051907"/>
            <a:ext cx="9747935" cy="5753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26" sz="2700">
                <a:solidFill>
                  <a:srgbClr val="015EA9"/>
                </a:solidFill>
                <a:latin typeface="Poppins Bold"/>
                <a:ea typeface="Poppins Bold"/>
                <a:cs typeface="Poppins Bold"/>
                <a:sym typeface="Poppins Bold"/>
              </a:defRPr>
            </a:lvl1pPr>
          </a:lstStyle>
          <a:p>
            <a:pPr/>
            <a:r>
              <a:t>Título 2</a:t>
            </a:r>
          </a:p>
        </p:txBody>
      </p:sp>
      <p:sp>
        <p:nvSpPr>
          <p:cNvPr id="166" name="Nullam sodales vitae risus venenatis iaculis. Proin et mollis odio. Vivamus sem arcu, commodo sed lacinia nec, accumsan non elit. Duis venenatis volutpat orci vitae ullamcorper. Duis fringilla velit ligula, id iaculis leo bibendum nec. Maecenas maximus l"/>
          <p:cNvSpPr txBox="1"/>
          <p:nvPr/>
        </p:nvSpPr>
        <p:spPr>
          <a:xfrm>
            <a:off x="2310838" y="7795462"/>
            <a:ext cx="16042868" cy="336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ct val="100000"/>
              </a:lnSpc>
              <a:spcBef>
                <a:spcPts val="1500"/>
              </a:spcBef>
              <a:tabLst/>
              <a:defRPr spc="0" sz="1800">
                <a:latin typeface="+mn-lt"/>
                <a:ea typeface="+mn-ea"/>
                <a:cs typeface="+mn-cs"/>
                <a:sym typeface="Helvetica"/>
              </a:defRPr>
            </a:pPr>
            <a:r>
              <a:t>Nullam sodales vitae risus venenatis iaculis. Proin et mollis odio. Vivamus sem arcu, commodo sed lacinia nec, accumsan non elit. Duis venenatis volutpat orci vitae ullamcorper. Duis fringilla velit ligula, id iaculis leo bibendum nec. Maecenas maximus lectus sit amet lectus viverra, in tristique est congue. Phasellus porttitor nulla eget nibh malesuada mattis. Nunc non eros finibus, mollis nulla at, maximus ex. Sed gravida, nisl nec ullamcorper porttitor, mauris urna molestie tellus, eget luctus elit elit sed justo. Etiam sed justo velit. Suspendisse sollicitudin viverra tincidunt. Praesent lobortis pharetra lorem, at suscipit mauris tincidunt id. Integer tempus est quis arcu sodales ultricies. Pellentesque lectus mauris, placerat ut lacinia id, vestibulum ac libero. Quisque venenatis, erat id rhoncus feugiat, dui nunc lobortis odio, a venenatis lacus arcu in eros.</a:t>
            </a:r>
          </a:p>
          <a:p>
            <a:pPr algn="just" defTabSz="457200">
              <a:lnSpc>
                <a:spcPct val="100000"/>
              </a:lnSpc>
              <a:spcBef>
                <a:spcPts val="1500"/>
              </a:spcBef>
              <a:tabLst/>
              <a:defRPr spc="0" sz="1800">
                <a:latin typeface="+mn-lt"/>
                <a:ea typeface="+mn-ea"/>
                <a:cs typeface="+mn-cs"/>
                <a:sym typeface="Helvetica"/>
              </a:defRPr>
            </a:pPr>
            <a:r>
              <a:t>Aenean dictum orci at augue interdum convallis. Pellentesque bibendum tellus quis libero mollis consectetur. Maecenas volutpat libero vel diam fermentum, interdum lobortis orci dictum. Nulla facilisi. Phasellus laoreet ligula auctor, vulputate neque id, luctus ipsum. Sed condimentum, lacus ac facilisis cursus, arcu lectus varius dolor, nec efficitur nibh lorem et nulla. Nulla eget est at augue elementum blandit. Sed a laoreet magna, ac mattis tellus. Pellentesque ut turpis felis. Nunc vestibulum fringilla faucibus. Nulla sodales sem non mi viverra consectetur. Curabitur lobortis maximus urna eget dapibus. In vel urna vitae dui aliquet gravida. Nullam porta elit sed eros volutpat, in finibus neque sollicitudin. In malesuada mi urna, vel sodales metus fringilla vitae.</a:t>
            </a:r>
          </a:p>
        </p:txBody>
      </p:sp>
      <p:sp>
        <p:nvSpPr>
          <p:cNvPr id="167" name="Línea"/>
          <p:cNvSpPr/>
          <p:nvPr/>
        </p:nvSpPr>
        <p:spPr>
          <a:xfrm>
            <a:off x="2328938" y="11926454"/>
            <a:ext cx="4184236" cy="1"/>
          </a:xfrm>
          <a:prstGeom prst="line">
            <a:avLst/>
          </a:prstGeom>
          <a:ln w="25400">
            <a:solidFill>
              <a:srgbClr val="015EA9"/>
            </a:solidFill>
          </a:ln>
        </p:spPr>
        <p:txBody>
          <a:bodyPr lIns="45718" tIns="45718" rIns="45718" bIns="45718"/>
          <a:lstStyle/>
          <a:p>
            <a:pPr/>
          </a:p>
        </p:txBody>
      </p:sp>
      <p:sp>
        <p:nvSpPr>
          <p:cNvPr id="168" name="Línea"/>
          <p:cNvSpPr/>
          <p:nvPr/>
        </p:nvSpPr>
        <p:spPr>
          <a:xfrm>
            <a:off x="2328938" y="6286415"/>
            <a:ext cx="4184236" cy="1"/>
          </a:xfrm>
          <a:prstGeom prst="line">
            <a:avLst/>
          </a:prstGeom>
          <a:ln w="25400">
            <a:solidFill>
              <a:srgbClr val="015EA9"/>
            </a:solidFill>
          </a:ln>
        </p:spPr>
        <p:txBody>
          <a:bodyPr lIns="45718" tIns="45718" rIns="45718" bIns="45718"/>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A7A7A7"/>
      </a:dk2>
      <a:lt2>
        <a:srgbClr val="535353"/>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Helvetica Neue"/>
        <a:ea typeface="Helvetica Neue"/>
        <a:cs typeface="Helvetica Neue"/>
      </a:majorFont>
      <a:minorFont>
        <a:latin typeface="Helvetica"/>
        <a:ea typeface="Helvetica"/>
        <a:cs typeface="Helvetica"/>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A7A7A7"/>
      </a:dk2>
      <a:lt2>
        <a:srgbClr val="535353"/>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Helvetica Neue"/>
        <a:ea typeface="Helvetica Neue"/>
        <a:cs typeface="Helvetica Neue"/>
      </a:majorFont>
      <a:minorFont>
        <a:latin typeface="Helvetica"/>
        <a:ea typeface="Helvetica"/>
        <a:cs typeface="Helvetica"/>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